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1" r:id="rId3"/>
    <p:sldId id="257" r:id="rId4"/>
    <p:sldId id="265" r:id="rId5"/>
    <p:sldId id="272" r:id="rId6"/>
    <p:sldId id="266" r:id="rId7"/>
    <p:sldId id="267" r:id="rId8"/>
    <p:sldId id="259" r:id="rId9"/>
    <p:sldId id="260" r:id="rId10"/>
    <p:sldId id="261" r:id="rId11"/>
    <p:sldId id="262" r:id="rId12"/>
    <p:sldId id="263" r:id="rId13"/>
    <p:sldId id="268" r:id="rId14"/>
    <p:sldId id="269" r:id="rId15"/>
    <p:sldId id="270" r:id="rId16"/>
    <p:sldId id="274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D5259-700C-46B7-9B6C-E5FABF22439F}" v="1776" dt="2023-07-06T17:34:08.666"/>
    <p1510:client id="{E65AB08D-8C7E-4FD7-80A5-77FF609A4E9D}" v="42" dt="2023-07-07T05:53:43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njuguna" userId="4bb7afbddd1b4681" providerId="Windows Live" clId="Web-{1EED5259-700C-46B7-9B6C-E5FABF22439F}"/>
    <pc:docChg chg="addSld delSld modSld sldOrd">
      <pc:chgData name="david njuguna" userId="4bb7afbddd1b4681" providerId="Windows Live" clId="Web-{1EED5259-700C-46B7-9B6C-E5FABF22439F}" dt="2023-07-06T17:34:08.666" v="1541"/>
      <pc:docMkLst>
        <pc:docMk/>
      </pc:docMkLst>
      <pc:sldChg chg="modSp ord">
        <pc:chgData name="david njuguna" userId="4bb7afbddd1b4681" providerId="Windows Live" clId="Web-{1EED5259-700C-46B7-9B6C-E5FABF22439F}" dt="2023-07-06T17:34:08.666" v="1541"/>
        <pc:sldMkLst>
          <pc:docMk/>
          <pc:sldMk cId="109857222" sldId="256"/>
        </pc:sldMkLst>
        <pc:spChg chg="mod">
          <ac:chgData name="david njuguna" userId="4bb7afbddd1b4681" providerId="Windows Live" clId="Web-{1EED5259-700C-46B7-9B6C-E5FABF22439F}" dt="2023-07-06T14:52:28.258" v="14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vid njuguna" userId="4bb7afbddd1b4681" providerId="Windows Live" clId="Web-{1EED5259-700C-46B7-9B6C-E5FABF22439F}" dt="2023-07-06T14:52:47.212" v="2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modSp new ord">
        <pc:chgData name="david njuguna" userId="4bb7afbddd1b4681" providerId="Windows Live" clId="Web-{1EED5259-700C-46B7-9B6C-E5FABF22439F}" dt="2023-07-06T17:30:56.708" v="1516" actId="20577"/>
        <pc:sldMkLst>
          <pc:docMk/>
          <pc:sldMk cId="985309541" sldId="257"/>
        </pc:sldMkLst>
        <pc:spChg chg="mod">
          <ac:chgData name="david njuguna" userId="4bb7afbddd1b4681" providerId="Windows Live" clId="Web-{1EED5259-700C-46B7-9B6C-E5FABF22439F}" dt="2023-07-06T17:30:49.786" v="1515" actId="20577"/>
          <ac:spMkLst>
            <pc:docMk/>
            <pc:sldMk cId="985309541" sldId="257"/>
            <ac:spMk id="2" creationId="{EB6144CD-90AB-C9D4-C97D-F628465F879F}"/>
          </ac:spMkLst>
        </pc:spChg>
        <pc:spChg chg="mod">
          <ac:chgData name="david njuguna" userId="4bb7afbddd1b4681" providerId="Windows Live" clId="Web-{1EED5259-700C-46B7-9B6C-E5FABF22439F}" dt="2023-07-06T17:23:33.431" v="1393" actId="20577"/>
          <ac:spMkLst>
            <pc:docMk/>
            <pc:sldMk cId="985309541" sldId="257"/>
            <ac:spMk id="3" creationId="{B32CAC5D-87E2-E1CF-97C8-03EE84B0A874}"/>
          </ac:spMkLst>
        </pc:spChg>
        <pc:spChg chg="add mod">
          <ac:chgData name="david njuguna" userId="4bb7afbddd1b4681" providerId="Windows Live" clId="Web-{1EED5259-700C-46B7-9B6C-E5FABF22439F}" dt="2023-07-06T17:30:56.708" v="1516" actId="20577"/>
          <ac:spMkLst>
            <pc:docMk/>
            <pc:sldMk cId="985309541" sldId="257"/>
            <ac:spMk id="5" creationId="{CBF4997F-A11C-BB9E-23DF-82D1CDCDBD4A}"/>
          </ac:spMkLst>
        </pc:spChg>
        <pc:spChg chg="add mod">
          <ac:chgData name="david njuguna" userId="4bb7afbddd1b4681" providerId="Windows Live" clId="Web-{1EED5259-700C-46B7-9B6C-E5FABF22439F}" dt="2023-07-06T16:15:33.988" v="801" actId="20577"/>
          <ac:spMkLst>
            <pc:docMk/>
            <pc:sldMk cId="985309541" sldId="257"/>
            <ac:spMk id="7" creationId="{93F97284-14AC-681A-C20B-C51FB3AC8CAD}"/>
          </ac:spMkLst>
        </pc:spChg>
      </pc:sldChg>
      <pc:sldChg chg="new del">
        <pc:chgData name="david njuguna" userId="4bb7afbddd1b4681" providerId="Windows Live" clId="Web-{1EED5259-700C-46B7-9B6C-E5FABF22439F}" dt="2023-07-06T14:58:01.032" v="153"/>
        <pc:sldMkLst>
          <pc:docMk/>
          <pc:sldMk cId="4249402872" sldId="258"/>
        </pc:sldMkLst>
      </pc:sldChg>
      <pc:sldChg chg="addSp delSp modSp new">
        <pc:chgData name="david njuguna" userId="4bb7afbddd1b4681" providerId="Windows Live" clId="Web-{1EED5259-700C-46B7-9B6C-E5FABF22439F}" dt="2023-07-06T17:31:36.115" v="1519" actId="20577"/>
        <pc:sldMkLst>
          <pc:docMk/>
          <pc:sldMk cId="13885019" sldId="259"/>
        </pc:sldMkLst>
        <pc:spChg chg="mod">
          <ac:chgData name="david njuguna" userId="4bb7afbddd1b4681" providerId="Windows Live" clId="Web-{1EED5259-700C-46B7-9B6C-E5FABF22439F}" dt="2023-07-06T17:31:36.115" v="1519" actId="20577"/>
          <ac:spMkLst>
            <pc:docMk/>
            <pc:sldMk cId="13885019" sldId="259"/>
            <ac:spMk id="2" creationId="{F49080C3-E82E-E84C-C2E4-23AF217D53B5}"/>
          </ac:spMkLst>
        </pc:spChg>
        <pc:spChg chg="del">
          <ac:chgData name="david njuguna" userId="4bb7afbddd1b4681" providerId="Windows Live" clId="Web-{1EED5259-700C-46B7-9B6C-E5FABF22439F}" dt="2023-07-06T15:01:41.616" v="182"/>
          <ac:spMkLst>
            <pc:docMk/>
            <pc:sldMk cId="13885019" sldId="259"/>
            <ac:spMk id="3" creationId="{329D940A-1066-B408-8EE3-29FD8AAFAF44}"/>
          </ac:spMkLst>
        </pc:spChg>
        <pc:picChg chg="add mod ord">
          <ac:chgData name="david njuguna" userId="4bb7afbddd1b4681" providerId="Windows Live" clId="Web-{1EED5259-700C-46B7-9B6C-E5FABF22439F}" dt="2023-07-06T17:31:16.521" v="1517" actId="14100"/>
          <ac:picMkLst>
            <pc:docMk/>
            <pc:sldMk cId="13885019" sldId="259"/>
            <ac:picMk id="4" creationId="{6BC98965-BCC5-5048-ED34-1E083FB6A87C}"/>
          </ac:picMkLst>
        </pc:picChg>
      </pc:sldChg>
      <pc:sldChg chg="addSp delSp modSp new">
        <pc:chgData name="david njuguna" userId="4bb7afbddd1b4681" providerId="Windows Live" clId="Web-{1EED5259-700C-46B7-9B6C-E5FABF22439F}" dt="2023-07-06T16:33:27.936" v="1000" actId="14100"/>
        <pc:sldMkLst>
          <pc:docMk/>
          <pc:sldMk cId="710078202" sldId="260"/>
        </pc:sldMkLst>
        <pc:spChg chg="mod">
          <ac:chgData name="david njuguna" userId="4bb7afbddd1b4681" providerId="Windows Live" clId="Web-{1EED5259-700C-46B7-9B6C-E5FABF22439F}" dt="2023-07-06T15:02:36.633" v="202" actId="20577"/>
          <ac:spMkLst>
            <pc:docMk/>
            <pc:sldMk cId="710078202" sldId="260"/>
            <ac:spMk id="2" creationId="{9EF9AA2B-4DCC-ECF9-C1BB-FC59FA90BA46}"/>
          </ac:spMkLst>
        </pc:spChg>
        <pc:spChg chg="mod">
          <ac:chgData name="david njuguna" userId="4bb7afbddd1b4681" providerId="Windows Live" clId="Web-{1EED5259-700C-46B7-9B6C-E5FABF22439F}" dt="2023-07-06T16:33:23.421" v="999" actId="14100"/>
          <ac:spMkLst>
            <pc:docMk/>
            <pc:sldMk cId="710078202" sldId="260"/>
            <ac:spMk id="3" creationId="{7B69F011-26A4-B643-96CF-6F0E87BB2AF4}"/>
          </ac:spMkLst>
        </pc:spChg>
        <pc:picChg chg="add mod">
          <ac:chgData name="david njuguna" userId="4bb7afbddd1b4681" providerId="Windows Live" clId="Web-{1EED5259-700C-46B7-9B6C-E5FABF22439F}" dt="2023-07-06T16:33:27.936" v="1000" actId="14100"/>
          <ac:picMkLst>
            <pc:docMk/>
            <pc:sldMk cId="710078202" sldId="260"/>
            <ac:picMk id="4" creationId="{30B442B6-961C-61BB-8059-3D956424A881}"/>
          </ac:picMkLst>
        </pc:picChg>
        <pc:picChg chg="add del mod">
          <ac:chgData name="david njuguna" userId="4bb7afbddd1b4681" providerId="Windows Live" clId="Web-{1EED5259-700C-46B7-9B6C-E5FABF22439F}" dt="2023-07-06T15:13:27.994" v="437"/>
          <ac:picMkLst>
            <pc:docMk/>
            <pc:sldMk cId="710078202" sldId="260"/>
            <ac:picMk id="5" creationId="{05CC0148-A6D0-02CC-9DE1-D83C8FE77B7B}"/>
          </ac:picMkLst>
        </pc:picChg>
      </pc:sldChg>
      <pc:sldChg chg="addSp delSp modSp new">
        <pc:chgData name="david njuguna" userId="4bb7afbddd1b4681" providerId="Windows Live" clId="Web-{1EED5259-700C-46B7-9B6C-E5FABF22439F}" dt="2023-07-06T16:33:08.795" v="997" actId="14100"/>
        <pc:sldMkLst>
          <pc:docMk/>
          <pc:sldMk cId="310984497" sldId="261"/>
        </pc:sldMkLst>
        <pc:spChg chg="del">
          <ac:chgData name="david njuguna" userId="4bb7afbddd1b4681" providerId="Windows Live" clId="Web-{1EED5259-700C-46B7-9B6C-E5FABF22439F}" dt="2023-07-06T15:11:04.162" v="431"/>
          <ac:spMkLst>
            <pc:docMk/>
            <pc:sldMk cId="310984497" sldId="261"/>
            <ac:spMk id="2" creationId="{5BF5A4F5-034A-103D-1D9E-FA0D0D774BE1}"/>
          </ac:spMkLst>
        </pc:spChg>
        <pc:spChg chg="mod">
          <ac:chgData name="david njuguna" userId="4bb7afbddd1b4681" providerId="Windows Live" clId="Web-{1EED5259-700C-46B7-9B6C-E5FABF22439F}" dt="2023-07-06T16:32:58.936" v="995" actId="14100"/>
          <ac:spMkLst>
            <pc:docMk/>
            <pc:sldMk cId="310984497" sldId="261"/>
            <ac:spMk id="3" creationId="{A1DB2F3C-A381-6B79-190D-8030B33DD409}"/>
          </ac:spMkLst>
        </pc:spChg>
        <pc:picChg chg="add mod">
          <ac:chgData name="david njuguna" userId="4bb7afbddd1b4681" providerId="Windows Live" clId="Web-{1EED5259-700C-46B7-9B6C-E5FABF22439F}" dt="2023-07-06T16:33:08.795" v="997" actId="14100"/>
          <ac:picMkLst>
            <pc:docMk/>
            <pc:sldMk cId="310984497" sldId="261"/>
            <ac:picMk id="4" creationId="{E25D8A12-1B87-6F18-AB90-2367F36613A5}"/>
          </ac:picMkLst>
        </pc:picChg>
      </pc:sldChg>
      <pc:sldChg chg="addSp modSp add replId">
        <pc:chgData name="david njuguna" userId="4bb7afbddd1b4681" providerId="Windows Live" clId="Web-{1EED5259-700C-46B7-9B6C-E5FABF22439F}" dt="2023-07-06T16:32:22.028" v="990" actId="14100"/>
        <pc:sldMkLst>
          <pc:docMk/>
          <pc:sldMk cId="886067719" sldId="262"/>
        </pc:sldMkLst>
        <pc:spChg chg="mod">
          <ac:chgData name="david njuguna" userId="4bb7afbddd1b4681" providerId="Windows Live" clId="Web-{1EED5259-700C-46B7-9B6C-E5FABF22439F}" dt="2023-07-06T16:32:22.028" v="990" actId="14100"/>
          <ac:spMkLst>
            <pc:docMk/>
            <pc:sldMk cId="886067719" sldId="262"/>
            <ac:spMk id="3" creationId="{A1DB2F3C-A381-6B79-190D-8030B33DD409}"/>
          </ac:spMkLst>
        </pc:spChg>
        <pc:picChg chg="add mod">
          <ac:chgData name="david njuguna" userId="4bb7afbddd1b4681" providerId="Windows Live" clId="Web-{1EED5259-700C-46B7-9B6C-E5FABF22439F}" dt="2023-07-06T16:32:13.794" v="989" actId="14100"/>
          <ac:picMkLst>
            <pc:docMk/>
            <pc:sldMk cId="886067719" sldId="262"/>
            <ac:picMk id="2" creationId="{07980A27-378D-42C7-DED9-63866343AE14}"/>
          </ac:picMkLst>
        </pc:picChg>
        <pc:picChg chg="add mod">
          <ac:chgData name="david njuguna" userId="4bb7afbddd1b4681" providerId="Windows Live" clId="Web-{1EED5259-700C-46B7-9B6C-E5FABF22439F}" dt="2023-07-06T16:32:09.059" v="988" actId="14100"/>
          <ac:picMkLst>
            <pc:docMk/>
            <pc:sldMk cId="886067719" sldId="262"/>
            <ac:picMk id="4" creationId="{B977CE75-E223-A3D8-2E93-B2A02557788F}"/>
          </ac:picMkLst>
        </pc:picChg>
      </pc:sldChg>
      <pc:sldChg chg="addSp delSp modSp new">
        <pc:chgData name="david njuguna" userId="4bb7afbddd1b4681" providerId="Windows Live" clId="Web-{1EED5259-700C-46B7-9B6C-E5FABF22439F}" dt="2023-07-06T16:34:34.422" v="1008" actId="14100"/>
        <pc:sldMkLst>
          <pc:docMk/>
          <pc:sldMk cId="2562952034" sldId="263"/>
        </pc:sldMkLst>
        <pc:spChg chg="mod">
          <ac:chgData name="david njuguna" userId="4bb7afbddd1b4681" providerId="Windows Live" clId="Web-{1EED5259-700C-46B7-9B6C-E5FABF22439F}" dt="2023-07-06T16:34:22.234" v="1005" actId="14100"/>
          <ac:spMkLst>
            <pc:docMk/>
            <pc:sldMk cId="2562952034" sldId="263"/>
            <ac:spMk id="2" creationId="{09994113-9D9C-EB60-E4CF-7AEAD286BC84}"/>
          </ac:spMkLst>
        </pc:spChg>
        <pc:spChg chg="del">
          <ac:chgData name="david njuguna" userId="4bb7afbddd1b4681" providerId="Windows Live" clId="Web-{1EED5259-700C-46B7-9B6C-E5FABF22439F}" dt="2023-07-06T15:15:03.481" v="451"/>
          <ac:spMkLst>
            <pc:docMk/>
            <pc:sldMk cId="2562952034" sldId="263"/>
            <ac:spMk id="3" creationId="{D2D74797-7F4F-3D9B-86A2-8C51CDCF0658}"/>
          </ac:spMkLst>
        </pc:spChg>
        <pc:picChg chg="add mod ord">
          <ac:chgData name="david njuguna" userId="4bb7afbddd1b4681" providerId="Windows Live" clId="Web-{1EED5259-700C-46B7-9B6C-E5FABF22439F}" dt="2023-07-06T16:34:34.422" v="1008" actId="14100"/>
          <ac:picMkLst>
            <pc:docMk/>
            <pc:sldMk cId="2562952034" sldId="263"/>
            <ac:picMk id="4" creationId="{9F5684D6-1D1F-EDFD-8C9B-81796C5C6510}"/>
          </ac:picMkLst>
        </pc:picChg>
      </pc:sldChg>
      <pc:sldChg chg="modSp new del">
        <pc:chgData name="david njuguna" userId="4bb7afbddd1b4681" providerId="Windows Live" clId="Web-{1EED5259-700C-46B7-9B6C-E5FABF22439F}" dt="2023-07-06T15:36:09.649" v="564"/>
        <pc:sldMkLst>
          <pc:docMk/>
          <pc:sldMk cId="598501496" sldId="264"/>
        </pc:sldMkLst>
        <pc:spChg chg="mod">
          <ac:chgData name="david njuguna" userId="4bb7afbddd1b4681" providerId="Windows Live" clId="Web-{1EED5259-700C-46B7-9B6C-E5FABF22439F}" dt="2023-07-06T15:16:02.967" v="499" actId="20577"/>
          <ac:spMkLst>
            <pc:docMk/>
            <pc:sldMk cId="598501496" sldId="264"/>
            <ac:spMk id="2" creationId="{0F215CF0-A692-D2A3-AF76-E222F53A380C}"/>
          </ac:spMkLst>
        </pc:spChg>
      </pc:sldChg>
      <pc:sldChg chg="addSp delSp modSp new">
        <pc:chgData name="david njuguna" userId="4bb7afbddd1b4681" providerId="Windows Live" clId="Web-{1EED5259-700C-46B7-9B6C-E5FABF22439F}" dt="2023-07-06T17:31:46.068" v="1520" actId="20577"/>
        <pc:sldMkLst>
          <pc:docMk/>
          <pc:sldMk cId="3699895647" sldId="265"/>
        </pc:sldMkLst>
        <pc:spChg chg="mod">
          <ac:chgData name="david njuguna" userId="4bb7afbddd1b4681" providerId="Windows Live" clId="Web-{1EED5259-700C-46B7-9B6C-E5FABF22439F}" dt="2023-07-06T17:31:46.068" v="1520" actId="20577"/>
          <ac:spMkLst>
            <pc:docMk/>
            <pc:sldMk cId="3699895647" sldId="265"/>
            <ac:spMk id="2" creationId="{AEAA5D62-43EC-1DAB-9F3C-BE39703C7CB7}"/>
          </ac:spMkLst>
        </pc:spChg>
        <pc:spChg chg="del">
          <ac:chgData name="david njuguna" userId="4bb7afbddd1b4681" providerId="Windows Live" clId="Web-{1EED5259-700C-46B7-9B6C-E5FABF22439F}" dt="2023-07-06T15:16:36.249" v="518"/>
          <ac:spMkLst>
            <pc:docMk/>
            <pc:sldMk cId="3699895647" sldId="265"/>
            <ac:spMk id="3" creationId="{A8DAF6B7-9086-769A-FEEE-9230B695937C}"/>
          </ac:spMkLst>
        </pc:spChg>
        <pc:picChg chg="add mod">
          <ac:chgData name="david njuguna" userId="4bb7afbddd1b4681" providerId="Windows Live" clId="Web-{1EED5259-700C-46B7-9B6C-E5FABF22439F}" dt="2023-07-06T16:22:14.342" v="898" actId="14100"/>
          <ac:picMkLst>
            <pc:docMk/>
            <pc:sldMk cId="3699895647" sldId="265"/>
            <ac:picMk id="3" creationId="{0587C2CC-EC14-F628-8E69-9676DD6606C1}"/>
          </ac:picMkLst>
        </pc:picChg>
        <pc:picChg chg="add mod ord">
          <ac:chgData name="david njuguna" userId="4bb7afbddd1b4681" providerId="Windows Live" clId="Web-{1EED5259-700C-46B7-9B6C-E5FABF22439F}" dt="2023-07-06T16:20:52.980" v="893" actId="1076"/>
          <ac:picMkLst>
            <pc:docMk/>
            <pc:sldMk cId="3699895647" sldId="265"/>
            <ac:picMk id="4" creationId="{C1AED140-FF81-FDBC-4941-08BDB46DAA61}"/>
          </ac:picMkLst>
        </pc:picChg>
      </pc:sldChg>
      <pc:sldChg chg="addSp delSp modSp new ord">
        <pc:chgData name="david njuguna" userId="4bb7afbddd1b4681" providerId="Windows Live" clId="Web-{1EED5259-700C-46B7-9B6C-E5FABF22439F}" dt="2023-07-06T17:12:37.228" v="1331" actId="14100"/>
        <pc:sldMkLst>
          <pc:docMk/>
          <pc:sldMk cId="3251647782" sldId="266"/>
        </pc:sldMkLst>
        <pc:spChg chg="mod">
          <ac:chgData name="david njuguna" userId="4bb7afbddd1b4681" providerId="Windows Live" clId="Web-{1EED5259-700C-46B7-9B6C-E5FABF22439F}" dt="2023-07-06T17:12:29.525" v="1330" actId="1076"/>
          <ac:spMkLst>
            <pc:docMk/>
            <pc:sldMk cId="3251647782" sldId="266"/>
            <ac:spMk id="2" creationId="{61D585D1-8C98-B150-2CB7-67E47F3D683E}"/>
          </ac:spMkLst>
        </pc:spChg>
        <pc:spChg chg="del">
          <ac:chgData name="david njuguna" userId="4bb7afbddd1b4681" providerId="Windows Live" clId="Web-{1EED5259-700C-46B7-9B6C-E5FABF22439F}" dt="2023-07-06T15:17:18.687" v="539"/>
          <ac:spMkLst>
            <pc:docMk/>
            <pc:sldMk cId="3251647782" sldId="266"/>
            <ac:spMk id="3" creationId="{D69BA26F-3A51-E9CF-EFD1-1F62F0DCBED2}"/>
          </ac:spMkLst>
        </pc:spChg>
        <pc:spChg chg="add mod">
          <ac:chgData name="david njuguna" userId="4bb7afbddd1b4681" providerId="Windows Live" clId="Web-{1EED5259-700C-46B7-9B6C-E5FABF22439F}" dt="2023-07-06T17:11:59.805" v="1326" actId="1076"/>
          <ac:spMkLst>
            <pc:docMk/>
            <pc:sldMk cId="3251647782" sldId="266"/>
            <ac:spMk id="4" creationId="{557DC033-37C6-F181-0958-2163CF1E841E}"/>
          </ac:spMkLst>
        </pc:spChg>
        <pc:spChg chg="add del mod">
          <ac:chgData name="david njuguna" userId="4bb7afbddd1b4681" providerId="Windows Live" clId="Web-{1EED5259-700C-46B7-9B6C-E5FABF22439F}" dt="2023-07-06T15:50:27.514" v="702"/>
          <ac:spMkLst>
            <pc:docMk/>
            <pc:sldMk cId="3251647782" sldId="266"/>
            <ac:spMk id="6" creationId="{B3BABD60-546A-70C3-0927-4A45E4BD784C}"/>
          </ac:spMkLst>
        </pc:spChg>
        <pc:spChg chg="add del mod">
          <ac:chgData name="david njuguna" userId="4bb7afbddd1b4681" providerId="Windows Live" clId="Web-{1EED5259-700C-46B7-9B6C-E5FABF22439F}" dt="2023-07-06T17:11:35.617" v="1321"/>
          <ac:spMkLst>
            <pc:docMk/>
            <pc:sldMk cId="3251647782" sldId="266"/>
            <ac:spMk id="7" creationId="{6DDD6A72-CC54-FB98-1EE8-8C0095F10503}"/>
          </ac:spMkLst>
        </pc:spChg>
        <pc:picChg chg="add del mod ord">
          <ac:chgData name="david njuguna" userId="4bb7afbddd1b4681" providerId="Windows Live" clId="Web-{1EED5259-700C-46B7-9B6C-E5FABF22439F}" dt="2023-07-06T17:10:13.615" v="1320"/>
          <ac:picMkLst>
            <pc:docMk/>
            <pc:sldMk cId="3251647782" sldId="266"/>
            <ac:picMk id="3" creationId="{CE22B923-DB2E-B118-D29C-E75E28B916B0}"/>
          </ac:picMkLst>
        </pc:picChg>
        <pc:picChg chg="add del mod ord">
          <ac:chgData name="david njuguna" userId="4bb7afbddd1b4681" providerId="Windows Live" clId="Web-{1EED5259-700C-46B7-9B6C-E5FABF22439F}" dt="2023-07-06T15:17:19.484" v="540"/>
          <ac:picMkLst>
            <pc:docMk/>
            <pc:sldMk cId="3251647782" sldId="266"/>
            <ac:picMk id="4" creationId="{B02F24FF-E1C4-C2CE-AEFB-3FFB981C09C2}"/>
          </ac:picMkLst>
        </pc:picChg>
        <pc:picChg chg="add mod ord">
          <ac:chgData name="david njuguna" userId="4bb7afbddd1b4681" providerId="Windows Live" clId="Web-{1EED5259-700C-46B7-9B6C-E5FABF22439F}" dt="2023-07-06T17:12:37.228" v="1331" actId="14100"/>
          <ac:picMkLst>
            <pc:docMk/>
            <pc:sldMk cId="3251647782" sldId="266"/>
            <ac:picMk id="8" creationId="{6C69B20C-31EA-8844-45E9-047AD4DD94F1}"/>
          </ac:picMkLst>
        </pc:picChg>
      </pc:sldChg>
      <pc:sldChg chg="addSp delSp modSp add replId">
        <pc:chgData name="david njuguna" userId="4bb7afbddd1b4681" providerId="Windows Live" clId="Web-{1EED5259-700C-46B7-9B6C-E5FABF22439F}" dt="2023-07-06T16:29:22.055" v="969" actId="14100"/>
        <pc:sldMkLst>
          <pc:docMk/>
          <pc:sldMk cId="1792168675" sldId="267"/>
        </pc:sldMkLst>
        <pc:spChg chg="mod">
          <ac:chgData name="david njuguna" userId="4bb7afbddd1b4681" providerId="Windows Live" clId="Web-{1EED5259-700C-46B7-9B6C-E5FABF22439F}" dt="2023-07-06T16:28:43.711" v="961" actId="20577"/>
          <ac:spMkLst>
            <pc:docMk/>
            <pc:sldMk cId="1792168675" sldId="267"/>
            <ac:spMk id="2" creationId="{61D585D1-8C98-B150-2CB7-67E47F3D683E}"/>
          </ac:spMkLst>
        </pc:spChg>
        <pc:spChg chg="add mod">
          <ac:chgData name="david njuguna" userId="4bb7afbddd1b4681" providerId="Windows Live" clId="Web-{1EED5259-700C-46B7-9B6C-E5FABF22439F}" dt="2023-07-06T16:28:39.757" v="958" actId="20577"/>
          <ac:spMkLst>
            <pc:docMk/>
            <pc:sldMk cId="1792168675" sldId="267"/>
            <ac:spMk id="6" creationId="{5DB9B252-58AE-991E-9F46-07476F0EEAA1}"/>
          </ac:spMkLst>
        </pc:spChg>
        <pc:spChg chg="del">
          <ac:chgData name="david njuguna" userId="4bb7afbddd1b4681" providerId="Windows Live" clId="Web-{1EED5259-700C-46B7-9B6C-E5FABF22439F}" dt="2023-07-06T15:17:59.157" v="561"/>
          <ac:spMkLst>
            <pc:docMk/>
            <pc:sldMk cId="1792168675" sldId="267"/>
            <ac:spMk id="6" creationId="{B3BABD60-546A-70C3-0927-4A45E4BD784C}"/>
          </ac:spMkLst>
        </pc:spChg>
        <pc:picChg chg="add mod ord">
          <ac:chgData name="david njuguna" userId="4bb7afbddd1b4681" providerId="Windows Live" clId="Web-{1EED5259-700C-46B7-9B6C-E5FABF22439F}" dt="2023-07-06T16:29:12.743" v="967" actId="14100"/>
          <ac:picMkLst>
            <pc:docMk/>
            <pc:sldMk cId="1792168675" sldId="267"/>
            <ac:picMk id="3" creationId="{937886CA-7AB9-8A94-D7E7-95B708A93612}"/>
          </ac:picMkLst>
        </pc:picChg>
        <pc:picChg chg="add mod">
          <ac:chgData name="david njuguna" userId="4bb7afbddd1b4681" providerId="Windows Live" clId="Web-{1EED5259-700C-46B7-9B6C-E5FABF22439F}" dt="2023-07-06T16:29:18.040" v="968" actId="14100"/>
          <ac:picMkLst>
            <pc:docMk/>
            <pc:sldMk cId="1792168675" sldId="267"/>
            <ac:picMk id="4" creationId="{21728D5B-5478-FC8C-86E3-46C197EADDE9}"/>
          </ac:picMkLst>
        </pc:picChg>
        <pc:picChg chg="add mod">
          <ac:chgData name="david njuguna" userId="4bb7afbddd1b4681" providerId="Windows Live" clId="Web-{1EED5259-700C-46B7-9B6C-E5FABF22439F}" dt="2023-07-06T16:29:22.055" v="969" actId="14100"/>
          <ac:picMkLst>
            <pc:docMk/>
            <pc:sldMk cId="1792168675" sldId="267"/>
            <ac:picMk id="7" creationId="{CFE2F152-C193-C728-256A-40043CD77A9B}"/>
          </ac:picMkLst>
        </pc:picChg>
      </pc:sldChg>
      <pc:sldChg chg="addSp delSp modSp new">
        <pc:chgData name="david njuguna" userId="4bb7afbddd1b4681" providerId="Windows Live" clId="Web-{1EED5259-700C-46B7-9B6C-E5FABF22439F}" dt="2023-07-06T17:32:07.475" v="1521" actId="20577"/>
        <pc:sldMkLst>
          <pc:docMk/>
          <pc:sldMk cId="821559703" sldId="268"/>
        </pc:sldMkLst>
        <pc:spChg chg="mod">
          <ac:chgData name="david njuguna" userId="4bb7afbddd1b4681" providerId="Windows Live" clId="Web-{1EED5259-700C-46B7-9B6C-E5FABF22439F}" dt="2023-07-06T17:32:07.475" v="1521" actId="20577"/>
          <ac:spMkLst>
            <pc:docMk/>
            <pc:sldMk cId="821559703" sldId="268"/>
            <ac:spMk id="2" creationId="{E47265B6-5BF9-FAD1-6F57-E3505CBF80CB}"/>
          </ac:spMkLst>
        </pc:spChg>
        <pc:spChg chg="mod">
          <ac:chgData name="david njuguna" userId="4bb7afbddd1b4681" providerId="Windows Live" clId="Web-{1EED5259-700C-46B7-9B6C-E5FABF22439F}" dt="2023-07-06T17:30:32.613" v="1514" actId="20577"/>
          <ac:spMkLst>
            <pc:docMk/>
            <pc:sldMk cId="821559703" sldId="268"/>
            <ac:spMk id="3" creationId="{96D0861F-3923-13A7-7BDA-CE60C57EC544}"/>
          </ac:spMkLst>
        </pc:spChg>
        <pc:picChg chg="add del mod">
          <ac:chgData name="david njuguna" userId="4bb7afbddd1b4681" providerId="Windows Live" clId="Web-{1EED5259-700C-46B7-9B6C-E5FABF22439F}" dt="2023-07-06T17:14:47.887" v="1333"/>
          <ac:picMkLst>
            <pc:docMk/>
            <pc:sldMk cId="821559703" sldId="268"/>
            <ac:picMk id="4" creationId="{9D7FB234-DDF9-8B4A-67DC-E03F73CFA9F3}"/>
          </ac:picMkLst>
        </pc:picChg>
        <pc:picChg chg="add mod">
          <ac:chgData name="david njuguna" userId="4bb7afbddd1b4681" providerId="Windows Live" clId="Web-{1EED5259-700C-46B7-9B6C-E5FABF22439F}" dt="2023-07-06T17:15:11.325" v="1340" actId="1076"/>
          <ac:picMkLst>
            <pc:docMk/>
            <pc:sldMk cId="821559703" sldId="268"/>
            <ac:picMk id="5" creationId="{949282D7-57DE-5D81-B6C2-577DACB8AB9A}"/>
          </ac:picMkLst>
        </pc:picChg>
      </pc:sldChg>
      <pc:sldChg chg="addSp delSp modSp new ord addAnim delAnim">
        <pc:chgData name="david njuguna" userId="4bb7afbddd1b4681" providerId="Windows Live" clId="Web-{1EED5259-700C-46B7-9B6C-E5FABF22439F}" dt="2023-07-06T17:30:07.191" v="1512" actId="1076"/>
        <pc:sldMkLst>
          <pc:docMk/>
          <pc:sldMk cId="2980984143" sldId="269"/>
        </pc:sldMkLst>
        <pc:spChg chg="del">
          <ac:chgData name="david njuguna" userId="4bb7afbddd1b4681" providerId="Windows Live" clId="Web-{1EED5259-700C-46B7-9B6C-E5FABF22439F}" dt="2023-07-06T15:48:50.543" v="693"/>
          <ac:spMkLst>
            <pc:docMk/>
            <pc:sldMk cId="2980984143" sldId="269"/>
            <ac:spMk id="2" creationId="{55C5E7E5-D71B-43E6-902A-887011BC88A7}"/>
          </ac:spMkLst>
        </pc:spChg>
        <pc:spChg chg="del mod">
          <ac:chgData name="david njuguna" userId="4bb7afbddd1b4681" providerId="Windows Live" clId="Web-{1EED5259-700C-46B7-9B6C-E5FABF22439F}" dt="2023-07-06T17:29:23.565" v="1501"/>
          <ac:spMkLst>
            <pc:docMk/>
            <pc:sldMk cId="2980984143" sldId="269"/>
            <ac:spMk id="3" creationId="{075E740B-0BEA-993D-0885-AB446A346501}"/>
          </ac:spMkLst>
        </pc:spChg>
        <pc:spChg chg="add mod">
          <ac:chgData name="david njuguna" userId="4bb7afbddd1b4681" providerId="Windows Live" clId="Web-{1EED5259-700C-46B7-9B6C-E5FABF22439F}" dt="2023-07-06T17:30:03.707" v="1511" actId="1076"/>
          <ac:spMkLst>
            <pc:docMk/>
            <pc:sldMk cId="2980984143" sldId="269"/>
            <ac:spMk id="8" creationId="{780A5880-321B-4816-E854-F73DA48B0B8C}"/>
          </ac:spMkLst>
        </pc:spChg>
        <pc:spChg chg="add mod">
          <ac:chgData name="david njuguna" userId="4bb7afbddd1b4681" providerId="Windows Live" clId="Web-{1EED5259-700C-46B7-9B6C-E5FABF22439F}" dt="2023-07-06T17:29:55.519" v="1509" actId="1076"/>
          <ac:spMkLst>
            <pc:docMk/>
            <pc:sldMk cId="2980984143" sldId="269"/>
            <ac:spMk id="10" creationId="{3A3E16FE-C059-3C11-DD18-8314283A8359}"/>
          </ac:spMkLst>
        </pc:spChg>
        <pc:spChg chg="add del mod">
          <ac:chgData name="david njuguna" userId="4bb7afbddd1b4681" providerId="Windows Live" clId="Web-{1EED5259-700C-46B7-9B6C-E5FABF22439F}" dt="2023-07-06T17:29:31.815" v="1503"/>
          <ac:spMkLst>
            <pc:docMk/>
            <pc:sldMk cId="2980984143" sldId="269"/>
            <ac:spMk id="12" creationId="{3C907B2B-6D01-355A-726E-B7AA758D0A8A}"/>
          </ac:spMkLst>
        </pc:spChg>
        <pc:picChg chg="add del mod">
          <ac:chgData name="david njuguna" userId="4bb7afbddd1b4681" providerId="Windows Live" clId="Web-{1EED5259-700C-46B7-9B6C-E5FABF22439F}" dt="2023-07-06T17:29:17.065" v="1500"/>
          <ac:picMkLst>
            <pc:docMk/>
            <pc:sldMk cId="2980984143" sldId="269"/>
            <ac:picMk id="4" creationId="{39ADE300-A3EB-0938-A583-146EA474B0DF}"/>
          </ac:picMkLst>
        </pc:picChg>
        <pc:picChg chg="add mod">
          <ac:chgData name="david njuguna" userId="4bb7afbddd1b4681" providerId="Windows Live" clId="Web-{1EED5259-700C-46B7-9B6C-E5FABF22439F}" dt="2023-07-06T17:30:07.191" v="1512" actId="1076"/>
          <ac:picMkLst>
            <pc:docMk/>
            <pc:sldMk cId="2980984143" sldId="269"/>
            <ac:picMk id="5" creationId="{B40E61F7-A337-C4B7-D404-E0AA833B88EF}"/>
          </ac:picMkLst>
        </pc:picChg>
        <pc:picChg chg="add mod">
          <ac:chgData name="david njuguna" userId="4bb7afbddd1b4681" providerId="Windows Live" clId="Web-{1EED5259-700C-46B7-9B6C-E5FABF22439F}" dt="2023-07-06T17:29:52.706" v="1508" actId="1076"/>
          <ac:picMkLst>
            <pc:docMk/>
            <pc:sldMk cId="2980984143" sldId="269"/>
            <ac:picMk id="6" creationId="{821DC22F-5FD1-282B-3893-DF63F455BFE6}"/>
          </ac:picMkLst>
        </pc:picChg>
      </pc:sldChg>
      <pc:sldChg chg="add del replId">
        <pc:chgData name="david njuguna" userId="4bb7afbddd1b4681" providerId="Windows Live" clId="Web-{1EED5259-700C-46B7-9B6C-E5FABF22439F}" dt="2023-07-06T15:41:28.954" v="683"/>
        <pc:sldMkLst>
          <pc:docMk/>
          <pc:sldMk cId="3177792379" sldId="269"/>
        </pc:sldMkLst>
      </pc:sldChg>
      <pc:sldChg chg="modSp new ord">
        <pc:chgData name="david njuguna" userId="4bb7afbddd1b4681" providerId="Windows Live" clId="Web-{1EED5259-700C-46B7-9B6C-E5FABF22439F}" dt="2023-07-06T17:21:06.896" v="1379" actId="20577"/>
        <pc:sldMkLst>
          <pc:docMk/>
          <pc:sldMk cId="2534097544" sldId="270"/>
        </pc:sldMkLst>
        <pc:spChg chg="mod">
          <ac:chgData name="david njuguna" userId="4bb7afbddd1b4681" providerId="Windows Live" clId="Web-{1EED5259-700C-46B7-9B6C-E5FABF22439F}" dt="2023-07-06T16:45:15.969" v="1130" actId="20577"/>
          <ac:spMkLst>
            <pc:docMk/>
            <pc:sldMk cId="2534097544" sldId="270"/>
            <ac:spMk id="2" creationId="{444C971F-5EA1-D677-2D53-792A125C82BE}"/>
          </ac:spMkLst>
        </pc:spChg>
        <pc:spChg chg="mod">
          <ac:chgData name="david njuguna" userId="4bb7afbddd1b4681" providerId="Windows Live" clId="Web-{1EED5259-700C-46B7-9B6C-E5FABF22439F}" dt="2023-07-06T17:21:06.896" v="1379" actId="20577"/>
          <ac:spMkLst>
            <pc:docMk/>
            <pc:sldMk cId="2534097544" sldId="270"/>
            <ac:spMk id="3" creationId="{A3CC332F-032C-DD30-6637-5B649086223D}"/>
          </ac:spMkLst>
        </pc:spChg>
      </pc:sldChg>
      <pc:sldChg chg="addSp delSp modSp new ord">
        <pc:chgData name="david njuguna" userId="4bb7afbddd1b4681" providerId="Windows Live" clId="Web-{1EED5259-700C-46B7-9B6C-E5FABF22439F}" dt="2023-07-06T17:09:26.364" v="1319" actId="14100"/>
        <pc:sldMkLst>
          <pc:docMk/>
          <pc:sldMk cId="414692479" sldId="271"/>
        </pc:sldMkLst>
        <pc:spChg chg="del">
          <ac:chgData name="david njuguna" userId="4bb7afbddd1b4681" providerId="Windows Live" clId="Web-{1EED5259-700C-46B7-9B6C-E5FABF22439F}" dt="2023-07-06T17:09:13.395" v="1317"/>
          <ac:spMkLst>
            <pc:docMk/>
            <pc:sldMk cId="414692479" sldId="271"/>
            <ac:spMk id="2" creationId="{CE6544AE-DC2F-D18A-2CEE-0483F15D730E}"/>
          </ac:spMkLst>
        </pc:spChg>
        <pc:spChg chg="del">
          <ac:chgData name="david njuguna" userId="4bb7afbddd1b4681" providerId="Windows Live" clId="Web-{1EED5259-700C-46B7-9B6C-E5FABF22439F}" dt="2023-07-06T17:08:46.472" v="1312"/>
          <ac:spMkLst>
            <pc:docMk/>
            <pc:sldMk cId="414692479" sldId="271"/>
            <ac:spMk id="3" creationId="{5E08B7ED-4F1E-D536-59AF-41EA3018AB31}"/>
          </ac:spMkLst>
        </pc:spChg>
        <pc:picChg chg="add mod ord">
          <ac:chgData name="david njuguna" userId="4bb7afbddd1b4681" providerId="Windows Live" clId="Web-{1EED5259-700C-46B7-9B6C-E5FABF22439F}" dt="2023-07-06T17:09:26.364" v="1319" actId="14100"/>
          <ac:picMkLst>
            <pc:docMk/>
            <pc:sldMk cId="414692479" sldId="271"/>
            <ac:picMk id="4" creationId="{9A27FEB5-8C04-8C32-D61B-8AC08342D4A5}"/>
          </ac:picMkLst>
        </pc:picChg>
      </pc:sldChg>
      <pc:sldChg chg="addSp delSp modSp new">
        <pc:chgData name="david njuguna" userId="4bb7afbddd1b4681" providerId="Windows Live" clId="Web-{1EED5259-700C-46B7-9B6C-E5FABF22439F}" dt="2023-07-06T16:25:58.769" v="938" actId="20577"/>
        <pc:sldMkLst>
          <pc:docMk/>
          <pc:sldMk cId="1893900509" sldId="272"/>
        </pc:sldMkLst>
        <pc:spChg chg="del">
          <ac:chgData name="david njuguna" userId="4bb7afbddd1b4681" providerId="Windows Live" clId="Web-{1EED5259-700C-46B7-9B6C-E5FABF22439F}" dt="2023-07-06T16:23:14.328" v="904"/>
          <ac:spMkLst>
            <pc:docMk/>
            <pc:sldMk cId="1893900509" sldId="272"/>
            <ac:spMk id="2" creationId="{4F4009A4-3D64-D85B-5610-AE26DBFE52BC}"/>
          </ac:spMkLst>
        </pc:spChg>
        <pc:spChg chg="del">
          <ac:chgData name="david njuguna" userId="4bb7afbddd1b4681" providerId="Windows Live" clId="Web-{1EED5259-700C-46B7-9B6C-E5FABF22439F}" dt="2023-07-06T16:22:47.999" v="900"/>
          <ac:spMkLst>
            <pc:docMk/>
            <pc:sldMk cId="1893900509" sldId="272"/>
            <ac:spMk id="3" creationId="{7070E694-DAD6-F9AD-A864-C02DFDA3A61F}"/>
          </ac:spMkLst>
        </pc:spChg>
        <pc:spChg chg="add mod">
          <ac:chgData name="david njuguna" userId="4bb7afbddd1b4681" providerId="Windows Live" clId="Web-{1EED5259-700C-46B7-9B6C-E5FABF22439F}" dt="2023-07-06T16:25:58.769" v="938" actId="20577"/>
          <ac:spMkLst>
            <pc:docMk/>
            <pc:sldMk cId="1893900509" sldId="272"/>
            <ac:spMk id="6" creationId="{E7592AC2-2FE4-C55D-8300-D7E71CCE829F}"/>
          </ac:spMkLst>
        </pc:spChg>
        <pc:picChg chg="add mod ord">
          <ac:chgData name="david njuguna" userId="4bb7afbddd1b4681" providerId="Windows Live" clId="Web-{1EED5259-700C-46B7-9B6C-E5FABF22439F}" dt="2023-07-06T16:23:19.812" v="905" actId="1076"/>
          <ac:picMkLst>
            <pc:docMk/>
            <pc:sldMk cId="1893900509" sldId="272"/>
            <ac:picMk id="4" creationId="{72B2BFE9-AD01-5707-1811-1D09409A4A92}"/>
          </ac:picMkLst>
        </pc:picChg>
        <pc:picChg chg="add mod">
          <ac:chgData name="david njuguna" userId="4bb7afbddd1b4681" providerId="Windows Live" clId="Web-{1EED5259-700C-46B7-9B6C-E5FABF22439F}" dt="2023-07-06T16:23:32.875" v="908" actId="14100"/>
          <ac:picMkLst>
            <pc:docMk/>
            <pc:sldMk cId="1893900509" sldId="272"/>
            <ac:picMk id="5" creationId="{EF910859-0BF4-6EF7-F264-1A3F027C023B}"/>
          </ac:picMkLst>
        </pc:picChg>
      </pc:sldChg>
      <pc:sldChg chg="modSp new">
        <pc:chgData name="david njuguna" userId="4bb7afbddd1b4681" providerId="Windows Live" clId="Web-{1EED5259-700C-46B7-9B6C-E5FABF22439F}" dt="2023-07-06T17:32:18.804" v="1522" actId="20577"/>
        <pc:sldMkLst>
          <pc:docMk/>
          <pc:sldMk cId="3145334662" sldId="273"/>
        </pc:sldMkLst>
        <pc:spChg chg="mod">
          <ac:chgData name="david njuguna" userId="4bb7afbddd1b4681" providerId="Windows Live" clId="Web-{1EED5259-700C-46B7-9B6C-E5FABF22439F}" dt="2023-07-06T17:32:18.804" v="1522" actId="20577"/>
          <ac:spMkLst>
            <pc:docMk/>
            <pc:sldMk cId="3145334662" sldId="273"/>
            <ac:spMk id="2" creationId="{511C1F1C-5DF8-864F-76B4-C07493CC7FEE}"/>
          </ac:spMkLst>
        </pc:spChg>
        <pc:spChg chg="mod">
          <ac:chgData name="david njuguna" userId="4bb7afbddd1b4681" providerId="Windows Live" clId="Web-{1EED5259-700C-46B7-9B6C-E5FABF22439F}" dt="2023-07-06T16:57:03.002" v="1307" actId="20577"/>
          <ac:spMkLst>
            <pc:docMk/>
            <pc:sldMk cId="3145334662" sldId="273"/>
            <ac:spMk id="3" creationId="{E1427CA2-C353-5A17-6307-3EBA37224342}"/>
          </ac:spMkLst>
        </pc:spChg>
      </pc:sldChg>
      <pc:sldChg chg="addSp delSp modSp new">
        <pc:chgData name="david njuguna" userId="4bb7afbddd1b4681" providerId="Windows Live" clId="Web-{1EED5259-700C-46B7-9B6C-E5FABF22439F}" dt="2023-07-06T17:28:24.438" v="1499" actId="14100"/>
        <pc:sldMkLst>
          <pc:docMk/>
          <pc:sldMk cId="3816444661" sldId="274"/>
        </pc:sldMkLst>
        <pc:spChg chg="del">
          <ac:chgData name="david njuguna" userId="4bb7afbddd1b4681" providerId="Windows Live" clId="Web-{1EED5259-700C-46B7-9B6C-E5FABF22439F}" dt="2023-07-06T17:25:27.200" v="1395"/>
          <ac:spMkLst>
            <pc:docMk/>
            <pc:sldMk cId="3816444661" sldId="274"/>
            <ac:spMk id="2" creationId="{4FF11DF2-C014-DADA-F4D7-389762154F1E}"/>
          </ac:spMkLst>
        </pc:spChg>
        <pc:spChg chg="del">
          <ac:chgData name="david njuguna" userId="4bb7afbddd1b4681" providerId="Windows Live" clId="Web-{1EED5259-700C-46B7-9B6C-E5FABF22439F}" dt="2023-07-06T17:25:39.856" v="1396"/>
          <ac:spMkLst>
            <pc:docMk/>
            <pc:sldMk cId="3816444661" sldId="274"/>
            <ac:spMk id="3" creationId="{35ACB608-14A2-2CEB-15B9-FA3F3ACB86AA}"/>
          </ac:spMkLst>
        </pc:spChg>
        <pc:spChg chg="add mod">
          <ac:chgData name="david njuguna" userId="4bb7afbddd1b4681" providerId="Windows Live" clId="Web-{1EED5259-700C-46B7-9B6C-E5FABF22439F}" dt="2023-07-06T17:28:18.829" v="1497" actId="1076"/>
          <ac:spMkLst>
            <pc:docMk/>
            <pc:sldMk cId="3816444661" sldId="274"/>
            <ac:spMk id="5" creationId="{73BEF6C8-6F79-B21C-B47B-30E3FA12A0D3}"/>
          </ac:spMkLst>
        </pc:spChg>
        <pc:picChg chg="add mod ord">
          <ac:chgData name="david njuguna" userId="4bb7afbddd1b4681" providerId="Windows Live" clId="Web-{1EED5259-700C-46B7-9B6C-E5FABF22439F}" dt="2023-07-06T17:28:24.438" v="1499" actId="14100"/>
          <ac:picMkLst>
            <pc:docMk/>
            <pc:sldMk cId="3816444661" sldId="274"/>
            <ac:picMk id="4" creationId="{6A8A363E-F0BD-F9FD-801A-02B31D494957}"/>
          </ac:picMkLst>
        </pc:picChg>
      </pc:sldChg>
      <pc:sldChg chg="delSp modSp new">
        <pc:chgData name="david njuguna" userId="4bb7afbddd1b4681" providerId="Windows Live" clId="Web-{1EED5259-700C-46B7-9B6C-E5FABF22439F}" dt="2023-07-06T17:33:31.024" v="1539" actId="20577"/>
        <pc:sldMkLst>
          <pc:docMk/>
          <pc:sldMk cId="452901948" sldId="275"/>
        </pc:sldMkLst>
        <pc:spChg chg="mod">
          <ac:chgData name="david njuguna" userId="4bb7afbddd1b4681" providerId="Windows Live" clId="Web-{1EED5259-700C-46B7-9B6C-E5FABF22439F}" dt="2023-07-06T17:33:31.024" v="1539" actId="20577"/>
          <ac:spMkLst>
            <pc:docMk/>
            <pc:sldMk cId="452901948" sldId="275"/>
            <ac:spMk id="2" creationId="{26A27542-61B0-6372-38A2-60A7C4FB41A0}"/>
          </ac:spMkLst>
        </pc:spChg>
        <pc:spChg chg="del">
          <ac:chgData name="david njuguna" userId="4bb7afbddd1b4681" providerId="Windows Live" clId="Web-{1EED5259-700C-46B7-9B6C-E5FABF22439F}" dt="2023-07-06T17:32:45.507" v="1530"/>
          <ac:spMkLst>
            <pc:docMk/>
            <pc:sldMk cId="452901948" sldId="275"/>
            <ac:spMk id="3" creationId="{7DA88CB1-3964-7A39-895D-9FF820B4FD1A}"/>
          </ac:spMkLst>
        </pc:spChg>
      </pc:sldChg>
    </pc:docChg>
  </pc:docChgLst>
  <pc:docChgLst>
    <pc:chgData name="david njuguna" userId="4bb7afbddd1b4681" providerId="Windows Live" clId="Web-{E65AB08D-8C7E-4FD7-80A5-77FF609A4E9D}"/>
    <pc:docChg chg="modSld sldOrd">
      <pc:chgData name="david njuguna" userId="4bb7afbddd1b4681" providerId="Windows Live" clId="Web-{E65AB08D-8C7E-4FD7-80A5-77FF609A4E9D}" dt="2023-07-07T05:53:43.535" v="40"/>
      <pc:docMkLst>
        <pc:docMk/>
      </pc:docMkLst>
      <pc:sldChg chg="ord">
        <pc:chgData name="david njuguna" userId="4bb7afbddd1b4681" providerId="Windows Live" clId="Web-{E65AB08D-8C7E-4FD7-80A5-77FF609A4E9D}" dt="2023-07-07T05:53:43.535" v="40"/>
        <pc:sldMkLst>
          <pc:docMk/>
          <pc:sldMk cId="109857222" sldId="256"/>
        </pc:sldMkLst>
      </pc:sldChg>
      <pc:sldChg chg="addSp delSp modSp">
        <pc:chgData name="david njuguna" userId="4bb7afbddd1b4681" providerId="Windows Live" clId="Web-{E65AB08D-8C7E-4FD7-80A5-77FF609A4E9D}" dt="2023-07-07T05:26:37.554" v="9" actId="1076"/>
        <pc:sldMkLst>
          <pc:docMk/>
          <pc:sldMk cId="13885019" sldId="259"/>
        </pc:sldMkLst>
        <pc:picChg chg="mod">
          <ac:chgData name="david njuguna" userId="4bb7afbddd1b4681" providerId="Windows Live" clId="Web-{E65AB08D-8C7E-4FD7-80A5-77FF609A4E9D}" dt="2023-07-07T05:26:37.554" v="9" actId="1076"/>
          <ac:picMkLst>
            <pc:docMk/>
            <pc:sldMk cId="13885019" sldId="259"/>
            <ac:picMk id="4" creationId="{6BC98965-BCC5-5048-ED34-1E083FB6A87C}"/>
          </ac:picMkLst>
        </pc:picChg>
        <pc:picChg chg="add del">
          <ac:chgData name="david njuguna" userId="4bb7afbddd1b4681" providerId="Windows Live" clId="Web-{E65AB08D-8C7E-4FD7-80A5-77FF609A4E9D}" dt="2023-07-07T05:26:33.491" v="8"/>
          <ac:picMkLst>
            <pc:docMk/>
            <pc:sldMk cId="13885019" sldId="259"/>
            <ac:picMk id="5" creationId="{BFB3BA54-D75E-1591-D7FE-05CB0A94939B}"/>
          </ac:picMkLst>
        </pc:picChg>
      </pc:sldChg>
      <pc:sldChg chg="modSp">
        <pc:chgData name="david njuguna" userId="4bb7afbddd1b4681" providerId="Windows Live" clId="Web-{E65AB08D-8C7E-4FD7-80A5-77FF609A4E9D}" dt="2023-07-07T05:27:27.368" v="10" actId="14100"/>
        <pc:sldMkLst>
          <pc:docMk/>
          <pc:sldMk cId="3699895647" sldId="265"/>
        </pc:sldMkLst>
        <pc:picChg chg="mod">
          <ac:chgData name="david njuguna" userId="4bb7afbddd1b4681" providerId="Windows Live" clId="Web-{E65AB08D-8C7E-4FD7-80A5-77FF609A4E9D}" dt="2023-07-07T05:27:27.368" v="10" actId="14100"/>
          <ac:picMkLst>
            <pc:docMk/>
            <pc:sldMk cId="3699895647" sldId="265"/>
            <ac:picMk id="4" creationId="{C1AED140-FF81-FDBC-4941-08BDB46DAA61}"/>
          </ac:picMkLst>
        </pc:picChg>
      </pc:sldChg>
      <pc:sldChg chg="addSp delSp modSp">
        <pc:chgData name="david njuguna" userId="4bb7afbddd1b4681" providerId="Windows Live" clId="Web-{E65AB08D-8C7E-4FD7-80A5-77FF609A4E9D}" dt="2023-07-07T05:52:20.547" v="34" actId="14100"/>
        <pc:sldMkLst>
          <pc:docMk/>
          <pc:sldMk cId="3251647782" sldId="266"/>
        </pc:sldMkLst>
        <pc:spChg chg="add del mod">
          <ac:chgData name="david njuguna" userId="4bb7afbddd1b4681" providerId="Windows Live" clId="Web-{E65AB08D-8C7E-4FD7-80A5-77FF609A4E9D}" dt="2023-07-07T05:51:34.515" v="22"/>
          <ac:spMkLst>
            <pc:docMk/>
            <pc:sldMk cId="3251647782" sldId="266"/>
            <ac:spMk id="6" creationId="{124EFD8E-EC56-496A-3854-5A18B6A9BFF9}"/>
          </ac:spMkLst>
        </pc:spChg>
        <pc:spChg chg="add del mod">
          <ac:chgData name="david njuguna" userId="4bb7afbddd1b4681" providerId="Windows Live" clId="Web-{E65AB08D-8C7E-4FD7-80A5-77FF609A4E9D}" dt="2023-07-07T05:52:06.969" v="30"/>
          <ac:spMkLst>
            <pc:docMk/>
            <pc:sldMk cId="3251647782" sldId="266"/>
            <ac:spMk id="9" creationId="{2E1055ED-7610-C61B-5DA0-38EA3081D04E}"/>
          </ac:spMkLst>
        </pc:spChg>
        <pc:picChg chg="add mod">
          <ac:chgData name="david njuguna" userId="4bb7afbddd1b4681" providerId="Windows Live" clId="Web-{E65AB08D-8C7E-4FD7-80A5-77FF609A4E9D}" dt="2023-07-07T05:52:20.547" v="34" actId="14100"/>
          <ac:picMkLst>
            <pc:docMk/>
            <pc:sldMk cId="3251647782" sldId="266"/>
            <ac:picMk id="3" creationId="{BA080DCA-A462-716B-2981-A981F648AE16}"/>
          </ac:picMkLst>
        </pc:picChg>
        <pc:picChg chg="add del">
          <ac:chgData name="david njuguna" userId="4bb7afbddd1b4681" providerId="Windows Live" clId="Web-{E65AB08D-8C7E-4FD7-80A5-77FF609A4E9D}" dt="2023-07-07T05:52:00.906" v="29"/>
          <ac:picMkLst>
            <pc:docMk/>
            <pc:sldMk cId="3251647782" sldId="266"/>
            <ac:picMk id="8" creationId="{6C69B20C-31EA-8844-45E9-047AD4DD94F1}"/>
          </ac:picMkLst>
        </pc:picChg>
      </pc:sldChg>
      <pc:sldChg chg="addSp modSp mod setBg">
        <pc:chgData name="david njuguna" userId="4bb7afbddd1b4681" providerId="Windows Live" clId="Web-{E65AB08D-8C7E-4FD7-80A5-77FF609A4E9D}" dt="2023-07-06T18:04:10.442" v="5" actId="20577"/>
        <pc:sldMkLst>
          <pc:docMk/>
          <pc:sldMk cId="2534097544" sldId="270"/>
        </pc:sldMkLst>
        <pc:spChg chg="mod">
          <ac:chgData name="david njuguna" userId="4bb7afbddd1b4681" providerId="Windows Live" clId="Web-{E65AB08D-8C7E-4FD7-80A5-77FF609A4E9D}" dt="2023-07-06T18:03:34.426" v="2"/>
          <ac:spMkLst>
            <pc:docMk/>
            <pc:sldMk cId="2534097544" sldId="270"/>
            <ac:spMk id="2" creationId="{444C971F-5EA1-D677-2D53-792A125C82BE}"/>
          </ac:spMkLst>
        </pc:spChg>
        <pc:spChg chg="mod">
          <ac:chgData name="david njuguna" userId="4bb7afbddd1b4681" providerId="Windows Live" clId="Web-{E65AB08D-8C7E-4FD7-80A5-77FF609A4E9D}" dt="2023-07-06T18:04:10.442" v="5" actId="20577"/>
          <ac:spMkLst>
            <pc:docMk/>
            <pc:sldMk cId="2534097544" sldId="270"/>
            <ac:spMk id="3" creationId="{A3CC332F-032C-DD30-6637-5B649086223D}"/>
          </ac:spMkLst>
        </pc:spChg>
        <pc:spChg chg="add">
          <ac:chgData name="david njuguna" userId="4bb7afbddd1b4681" providerId="Windows Live" clId="Web-{E65AB08D-8C7E-4FD7-80A5-77FF609A4E9D}" dt="2023-07-06T18:03:34.426" v="2"/>
          <ac:spMkLst>
            <pc:docMk/>
            <pc:sldMk cId="2534097544" sldId="270"/>
            <ac:spMk id="9" creationId="{D1D34770-47A8-402C-AF23-2B653F2D88C1}"/>
          </ac:spMkLst>
        </pc:spChg>
        <pc:picChg chg="add mod">
          <ac:chgData name="david njuguna" userId="4bb7afbddd1b4681" providerId="Windows Live" clId="Web-{E65AB08D-8C7E-4FD7-80A5-77FF609A4E9D}" dt="2023-07-06T18:03:34.426" v="2"/>
          <ac:picMkLst>
            <pc:docMk/>
            <pc:sldMk cId="2534097544" sldId="270"/>
            <ac:picMk id="4" creationId="{FA4A297A-82CF-C2E8-9595-B0DF5A696082}"/>
          </ac:picMkLst>
        </pc:picChg>
      </pc:sldChg>
      <pc:sldChg chg="delSp modSp">
        <pc:chgData name="david njuguna" userId="4bb7afbddd1b4681" providerId="Windows Live" clId="Web-{E65AB08D-8C7E-4FD7-80A5-77FF609A4E9D}" dt="2023-07-07T05:52:59.674" v="38" actId="1076"/>
        <pc:sldMkLst>
          <pc:docMk/>
          <pc:sldMk cId="1893900509" sldId="272"/>
        </pc:sldMkLst>
        <pc:spChg chg="mod">
          <ac:chgData name="david njuguna" userId="4bb7afbddd1b4681" providerId="Windows Live" clId="Web-{E65AB08D-8C7E-4FD7-80A5-77FF609A4E9D}" dt="2023-07-07T05:52:59.674" v="38" actId="1076"/>
          <ac:spMkLst>
            <pc:docMk/>
            <pc:sldMk cId="1893900509" sldId="272"/>
            <ac:spMk id="6" creationId="{E7592AC2-2FE4-C55D-8300-D7E71CCE829F}"/>
          </ac:spMkLst>
        </pc:spChg>
        <pc:picChg chg="mod">
          <ac:chgData name="david njuguna" userId="4bb7afbddd1b4681" providerId="Windows Live" clId="Web-{E65AB08D-8C7E-4FD7-80A5-77FF609A4E9D}" dt="2023-07-07T05:52:54.283" v="37" actId="1076"/>
          <ac:picMkLst>
            <pc:docMk/>
            <pc:sldMk cId="1893900509" sldId="272"/>
            <ac:picMk id="4" creationId="{72B2BFE9-AD01-5707-1811-1D09409A4A92}"/>
          </ac:picMkLst>
        </pc:picChg>
        <pc:picChg chg="del">
          <ac:chgData name="david njuguna" userId="4bb7afbddd1b4681" providerId="Windows Live" clId="Web-{E65AB08D-8C7E-4FD7-80A5-77FF609A4E9D}" dt="2023-07-07T05:52:45.783" v="35"/>
          <ac:picMkLst>
            <pc:docMk/>
            <pc:sldMk cId="1893900509" sldId="272"/>
            <ac:picMk id="5" creationId="{EF910859-0BF4-6EF7-F264-1A3F027C023B}"/>
          </ac:picMkLst>
        </pc:picChg>
      </pc:sldChg>
      <pc:sldChg chg="modSp">
        <pc:chgData name="david njuguna" userId="4bb7afbddd1b4681" providerId="Windows Live" clId="Web-{E65AB08D-8C7E-4FD7-80A5-77FF609A4E9D}" dt="2023-07-07T05:29:21.982" v="18" actId="20577"/>
        <pc:sldMkLst>
          <pc:docMk/>
          <pc:sldMk cId="3145334662" sldId="273"/>
        </pc:sldMkLst>
        <pc:spChg chg="mod">
          <ac:chgData name="david njuguna" userId="4bb7afbddd1b4681" providerId="Windows Live" clId="Web-{E65AB08D-8C7E-4FD7-80A5-77FF609A4E9D}" dt="2023-07-07T05:29:21.982" v="18" actId="20577"/>
          <ac:spMkLst>
            <pc:docMk/>
            <pc:sldMk cId="3145334662" sldId="273"/>
            <ac:spMk id="3" creationId="{E1427CA2-C353-5A17-6307-3EBA372243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AIRFRAME TEAM 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WEEK 9 PROGRESS REPORT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08-06-2023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2F3C-A381-6B79-190D-8030B33DD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" y="-298"/>
            <a:ext cx="12183372" cy="68529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cs typeface="Calibri"/>
              </a:rPr>
              <a:t>3. The fin is placed to ensure proper alignment </a:t>
            </a:r>
            <a:endParaRPr lang="en-US" dirty="0"/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 descr="A hand holding a piece of wood&#10;&#10;Description automatically generated">
            <a:extLst>
              <a:ext uri="{FF2B5EF4-FFF2-40B4-BE49-F238E27FC236}">
                <a16:creationId xmlns:a16="http://schemas.microsoft.com/office/drawing/2014/main" id="{E25D8A12-1B87-6F18-AB90-2367F366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46" y="845929"/>
            <a:ext cx="10550104" cy="601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4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2F3C-A381-6B79-190D-8030B33DD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92" y="-299"/>
            <a:ext cx="12168994" cy="68529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4.Glue is then applied on the slots and the fin is placed</a:t>
            </a:r>
            <a:endParaRPr lang="en-US" dirty="0">
              <a:ea typeface="Calibri" panose="020F0502020204030204"/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5. The glue is allowed to set for 30minutes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2" name="Picture 3" descr="A person using a tool to cut a piece of wood&#10;&#10;Description automatically generated">
            <a:extLst>
              <a:ext uri="{FF2B5EF4-FFF2-40B4-BE49-F238E27FC236}">
                <a16:creationId xmlns:a16="http://schemas.microsoft.com/office/drawing/2014/main" id="{07980A27-378D-42C7-DED9-63866343A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" y="2671853"/>
            <a:ext cx="6740105" cy="3800294"/>
          </a:xfrm>
          <a:prstGeom prst="rect">
            <a:avLst/>
          </a:prstGeom>
        </p:spPr>
      </p:pic>
      <p:pic>
        <p:nvPicPr>
          <p:cNvPr id="4" name="Picture 4" descr="A person holding a metal piece&#10;&#10;Description automatically generated">
            <a:extLst>
              <a:ext uri="{FF2B5EF4-FFF2-40B4-BE49-F238E27FC236}">
                <a16:creationId xmlns:a16="http://schemas.microsoft.com/office/drawing/2014/main" id="{B977CE75-E223-A3D8-2E93-B2A025577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891" y="1528314"/>
            <a:ext cx="3965274" cy="53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6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4113-9D9C-EB60-E4CF-7AEAD286B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09714" cy="4057260"/>
          </a:xfrm>
        </p:spPr>
        <p:txBody>
          <a:bodyPr/>
          <a:lstStyle/>
          <a:p>
            <a:r>
              <a:rPr lang="en-US" dirty="0">
                <a:cs typeface="Calibri Light"/>
              </a:rPr>
              <a:t>Fiber glass frame with all fins placed</a:t>
            </a:r>
            <a:endParaRPr lang="en-US" dirty="0"/>
          </a:p>
        </p:txBody>
      </p:sp>
      <p:pic>
        <p:nvPicPr>
          <p:cNvPr id="4" name="Picture 4" descr="A wooden object on a table&#10;&#10;Description automatically generated">
            <a:extLst>
              <a:ext uri="{FF2B5EF4-FFF2-40B4-BE49-F238E27FC236}">
                <a16:creationId xmlns:a16="http://schemas.microsoft.com/office/drawing/2014/main" id="{9F5684D6-1D1F-EDFD-8C9B-81796C5C6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7719" y="-299"/>
            <a:ext cx="5132559" cy="6852995"/>
          </a:xfrm>
        </p:spPr>
      </p:pic>
    </p:spTree>
    <p:extLst>
      <p:ext uri="{BB962C8B-B14F-4D97-AF65-F5344CB8AC3E}">
        <p14:creationId xmlns:p14="http://schemas.microsoft.com/office/powerpoint/2010/main" val="2562952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65B6-5BF9-FAD1-6F57-E3505CBF8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a typeface="Calibri Light"/>
                <a:cs typeface="Calibri Light"/>
              </a:rPr>
              <a:t>Parachute shock cord test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861F-3923-13A7-7BDA-CE60C57EC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" y="1638719"/>
            <a:ext cx="6691223" cy="5156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Various loads were applied to the parachute to simulate the instantaneous load experienced on the shock cord during deployment</a:t>
            </a:r>
            <a:endParaRPr lang="en-US"/>
          </a:p>
          <a:p>
            <a:pPr marL="0" indent="0" algn="ctr">
              <a:buNone/>
            </a:pPr>
            <a:r>
              <a:rPr lang="en-US" dirty="0">
                <a:latin typeface="Times New Roman"/>
                <a:ea typeface="Calibri"/>
                <a:cs typeface="Times New Roman"/>
              </a:rPr>
              <a:t>Objectives</a:t>
            </a:r>
            <a:endParaRPr lang="en-US">
              <a:ea typeface="Calibri"/>
              <a:cs typeface="Calibri"/>
            </a:endParaRPr>
          </a:p>
          <a:p>
            <a:r>
              <a:rPr lang="en-US" dirty="0">
                <a:latin typeface="Times New Roman"/>
                <a:ea typeface="Calibri"/>
                <a:cs typeface="Times New Roman"/>
              </a:rPr>
              <a:t>To determine the strength of the shroud lines under loading.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latin typeface="Times New Roman"/>
                <a:ea typeface="Calibri"/>
                <a:cs typeface="Times New Roman"/>
              </a:rPr>
              <a:t>To determine whether the parachute can withstand the weight of the rocket</a:t>
            </a:r>
            <a:r>
              <a:rPr lang="en-US" sz="1200" dirty="0">
                <a:latin typeface="Times New Roman"/>
                <a:ea typeface="Calibri"/>
                <a:cs typeface="Times New Roman"/>
              </a:rPr>
              <a:t>.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5" name="Picture 5" descr="A tree with a black object on it&#10;&#10;Description automatically generated">
            <a:extLst>
              <a:ext uri="{FF2B5EF4-FFF2-40B4-BE49-F238E27FC236}">
                <a16:creationId xmlns:a16="http://schemas.microsoft.com/office/drawing/2014/main" id="{949282D7-57DE-5D81-B6C2-577DACB8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461" y="-23003"/>
            <a:ext cx="3382020" cy="68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5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rachute test 2">
            <a:hlinkClick r:id="" action="ppaction://media"/>
            <a:extLst>
              <a:ext uri="{FF2B5EF4-FFF2-40B4-BE49-F238E27FC236}">
                <a16:creationId xmlns:a16="http://schemas.microsoft.com/office/drawing/2014/main" id="{B40E61F7-A337-C4B7-D404-E0AA833B88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3079" y="923746"/>
            <a:ext cx="3769202" cy="5930659"/>
          </a:xfrm>
          <a:prstGeom prst="rect">
            <a:avLst/>
          </a:prstGeom>
        </p:spPr>
      </p:pic>
      <p:pic>
        <p:nvPicPr>
          <p:cNvPr id="6" name="parachute test 3">
            <a:hlinkClick r:id="" action="ppaction://media"/>
            <a:extLst>
              <a:ext uri="{FF2B5EF4-FFF2-40B4-BE49-F238E27FC236}">
                <a16:creationId xmlns:a16="http://schemas.microsoft.com/office/drawing/2014/main" id="{821DC22F-5FD1-282B-3893-DF63F455BFE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80965" y="923746"/>
            <a:ext cx="3740447" cy="59306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80A5880-321B-4816-E854-F73DA48B0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371" y="-8687"/>
            <a:ext cx="3571337" cy="922998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        2.5kg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3E16FE-C059-3C11-DD18-8314283A8359}"/>
              </a:ext>
            </a:extLst>
          </p:cNvPr>
          <p:cNvSpPr txBox="1">
            <a:spLocks/>
          </p:cNvSpPr>
          <p:nvPr/>
        </p:nvSpPr>
        <p:spPr>
          <a:xfrm>
            <a:off x="7006088" y="264484"/>
            <a:ext cx="3743864" cy="7360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        5kg</a:t>
            </a:r>
          </a:p>
        </p:txBody>
      </p:sp>
    </p:spTree>
    <p:extLst>
      <p:ext uri="{BB962C8B-B14F-4D97-AF65-F5344CB8AC3E}">
        <p14:creationId xmlns:p14="http://schemas.microsoft.com/office/powerpoint/2010/main" val="298098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4C971F-5EA1-D677-2D53-792A125C8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>
                <a:ea typeface="Calibri Light"/>
                <a:cs typeface="Calibri Light"/>
              </a:rPr>
              <a:t>observations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C332F-032C-DD30-6637-5B6490862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For the 2.5kg load no damage incurred</a:t>
            </a:r>
          </a:p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For 5kg load structural damage was incurred</a:t>
            </a:r>
          </a:p>
          <a:p>
            <a:pPr marL="0" indent="0">
              <a:buNone/>
            </a:pPr>
            <a:endParaRPr lang="en-US" b="1" dirty="0">
              <a:latin typeface="Times New Roman"/>
              <a:ea typeface="Calibri"/>
              <a:cs typeface="Times New Roman"/>
            </a:endParaRPr>
          </a:p>
          <a:p>
            <a:pPr marL="0" indent="0">
              <a:buNone/>
            </a:pPr>
            <a:r>
              <a:rPr lang="en-US" b="1" dirty="0">
                <a:latin typeface="Times New Roman"/>
                <a:ea typeface="Calibri"/>
                <a:cs typeface="Times New Roman"/>
              </a:rPr>
              <a:t>Conclusion</a:t>
            </a:r>
            <a:endParaRPr lang="en-US" dirty="0">
              <a:ea typeface="Calibri"/>
              <a:cs typeface="Calibri"/>
            </a:endParaRPr>
          </a:p>
          <a:p>
            <a:pPr>
              <a:buNone/>
            </a:pPr>
            <a:r>
              <a:rPr lang="en-US" dirty="0">
                <a:latin typeface="Times New Roman"/>
                <a:ea typeface="Calibri"/>
                <a:cs typeface="Times New Roman"/>
              </a:rPr>
              <a:t>The attachment of the shroud lines to the parachute was insufficient to hold the weight of the rocket. The line should be reinforced further.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ea typeface="Calibri"/>
              <a:cs typeface="Calibri"/>
            </a:endParaRPr>
          </a:p>
        </p:txBody>
      </p:sp>
      <p:pic>
        <p:nvPicPr>
          <p:cNvPr id="4" name="Picture 4" descr="A person holding a rope&#10;&#10;Description automatically generated">
            <a:extLst>
              <a:ext uri="{FF2B5EF4-FFF2-40B4-BE49-F238E27FC236}">
                <a16:creationId xmlns:a16="http://schemas.microsoft.com/office/drawing/2014/main" id="{FA4A297A-82CF-C2E8-9595-B0DF5A696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89" r="1" b="17189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34097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-up of a red and black jacket&#10;&#10;Description automatically generated">
            <a:extLst>
              <a:ext uri="{FF2B5EF4-FFF2-40B4-BE49-F238E27FC236}">
                <a16:creationId xmlns:a16="http://schemas.microsoft.com/office/drawing/2014/main" id="{6A8A363E-F0BD-F9FD-801A-02B31D494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4" y="373513"/>
            <a:ext cx="6650048" cy="498394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BEF6C8-6F79-B21C-B47B-30E3FA12A0D3}"/>
              </a:ext>
            </a:extLst>
          </p:cNvPr>
          <p:cNvSpPr txBox="1"/>
          <p:nvPr/>
        </p:nvSpPr>
        <p:spPr>
          <a:xfrm>
            <a:off x="6663605" y="1435938"/>
            <a:ext cx="531812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ea typeface="Calibri"/>
                <a:cs typeface="Calibri"/>
              </a:rPr>
              <a:t>Solution</a:t>
            </a:r>
          </a:p>
          <a:p>
            <a:r>
              <a:rPr lang="en-US" sz="2800" dirty="0">
                <a:ea typeface="Calibri"/>
                <a:cs typeface="Calibri"/>
              </a:rPr>
              <a:t>Revamping the shroud line attachment so that it can be stronger (currently under fabrication)</a:t>
            </a:r>
          </a:p>
        </p:txBody>
      </p:sp>
    </p:spTree>
    <p:extLst>
      <p:ext uri="{BB962C8B-B14F-4D97-AF65-F5344CB8AC3E}">
        <p14:creationId xmlns:p14="http://schemas.microsoft.com/office/powerpoint/2010/main" val="381644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1F1C-5DF8-864F-76B4-C07493CC7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ea typeface="Calibri Light"/>
                <a:cs typeface="Calibri Light"/>
              </a:rPr>
              <a:t>Next week's objectives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27CA2-C353-5A17-6307-3EBA37224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Aluminum fin attachment</a:t>
            </a:r>
          </a:p>
          <a:p>
            <a:r>
              <a:rPr lang="en-US" dirty="0">
                <a:ea typeface="Calibri"/>
                <a:cs typeface="Calibri"/>
              </a:rPr>
              <a:t>Structural testing of aluminum airframe</a:t>
            </a:r>
          </a:p>
          <a:p>
            <a:r>
              <a:rPr lang="en-US" dirty="0">
                <a:ea typeface="Calibri"/>
                <a:cs typeface="Calibri"/>
              </a:rPr>
              <a:t>Structural testing of fiber glass airframe</a:t>
            </a:r>
          </a:p>
          <a:p>
            <a:r>
              <a:rPr lang="en-US" dirty="0">
                <a:ea typeface="Calibri"/>
                <a:cs typeface="Calibri"/>
              </a:rPr>
              <a:t>Motor mount purchasing</a:t>
            </a: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5334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7542-61B0-6372-38A2-60A7C4FB4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229789"/>
          </a:xfrm>
        </p:spPr>
        <p:txBody>
          <a:bodyPr>
            <a:normAutofit/>
          </a:bodyPr>
          <a:lstStyle/>
          <a:p>
            <a:pPr algn="ctr"/>
            <a:br>
              <a:rPr lang="en-US" sz="8000" b="1" dirty="0">
                <a:solidFill>
                  <a:srgbClr val="FF0000"/>
                </a:solidFill>
                <a:ea typeface="Calibri Light"/>
                <a:cs typeface="Calibri Light"/>
              </a:rPr>
            </a:br>
            <a:r>
              <a:rPr lang="en-US" sz="8000" b="1" dirty="0">
                <a:solidFill>
                  <a:srgbClr val="FF0000"/>
                </a:solidFill>
                <a:ea typeface="Calibri Light"/>
                <a:cs typeface="Calibri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52901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yellow and white table with black text&#10;&#10;Description automatically generated">
            <a:extLst>
              <a:ext uri="{FF2B5EF4-FFF2-40B4-BE49-F238E27FC236}">
                <a16:creationId xmlns:a16="http://schemas.microsoft.com/office/drawing/2014/main" id="{9A27FEB5-8C04-8C32-D61B-8AC08342D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8" y="-3967"/>
            <a:ext cx="12259392" cy="6860335"/>
          </a:xfrm>
        </p:spPr>
      </p:pic>
    </p:spTree>
    <p:extLst>
      <p:ext uri="{BB962C8B-B14F-4D97-AF65-F5344CB8AC3E}">
        <p14:creationId xmlns:p14="http://schemas.microsoft.com/office/powerpoint/2010/main" val="414692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144CD-90AB-C9D4-C97D-F628465F8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620884" cy="133994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ea typeface="Calibri Light"/>
                <a:cs typeface="Calibri Light"/>
              </a:rPr>
              <a:t>secondary objectives</a:t>
            </a:r>
            <a:endParaRPr lang="en-US">
              <a:solidFill>
                <a:srgbClr val="FF0000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AC5D-87E2-E1CF-97C8-03EE84B0A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3782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Fabrication and placement of fiber glass fin</a:t>
            </a:r>
          </a:p>
          <a:p>
            <a:r>
              <a:rPr lang="en-US" dirty="0">
                <a:cs typeface="Calibri"/>
              </a:rPr>
              <a:t>Fabrication of aluminum fin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Parachute test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F4997F-A11C-BB9E-23DF-82D1CDCDBD4A}"/>
              </a:ext>
            </a:extLst>
          </p:cNvPr>
          <p:cNvSpPr txBox="1">
            <a:spLocks/>
          </p:cNvSpPr>
          <p:nvPr/>
        </p:nvSpPr>
        <p:spPr>
          <a:xfrm>
            <a:off x="6094562" y="488770"/>
            <a:ext cx="4620884" cy="1339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  <a:ea typeface="Calibri Light"/>
                <a:cs typeface="Calibri Light"/>
              </a:rPr>
              <a:t>Primary objective</a:t>
            </a:r>
            <a:endParaRPr lang="en-US">
              <a:solidFill>
                <a:srgbClr val="FF0000"/>
              </a:solidFill>
              <a:ea typeface="Calibri Light"/>
              <a:cs typeface="Calibri Ligh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F97284-14AC-681A-C20B-C51FB3AC8CAD}"/>
              </a:ext>
            </a:extLst>
          </p:cNvPr>
          <p:cNvSpPr txBox="1">
            <a:spLocks/>
          </p:cNvSpPr>
          <p:nvPr/>
        </p:nvSpPr>
        <p:spPr>
          <a:xfrm>
            <a:off x="5461958" y="1719233"/>
            <a:ext cx="503782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Calibri"/>
                <a:cs typeface="Calibri"/>
              </a:rPr>
              <a:t>Completion of fiber glass airframe</a:t>
            </a:r>
          </a:p>
          <a:p>
            <a:r>
              <a:rPr lang="en-US" dirty="0">
                <a:ea typeface="Calibri"/>
                <a:cs typeface="Calibri"/>
              </a:rPr>
              <a:t>Completion of aluminum airframe</a:t>
            </a:r>
          </a:p>
        </p:txBody>
      </p:sp>
    </p:spTree>
    <p:extLst>
      <p:ext uri="{BB962C8B-B14F-4D97-AF65-F5344CB8AC3E}">
        <p14:creationId xmlns:p14="http://schemas.microsoft.com/office/powerpoint/2010/main" val="985309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A5D62-43EC-1DAB-9F3C-BE39703C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cs typeface="Calibri Light"/>
              </a:rPr>
              <a:t>Fabrication and design of aluminum fin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4" descr="A group of metal pieces on a white surface&#10;&#10;Description automatically generated">
            <a:extLst>
              <a:ext uri="{FF2B5EF4-FFF2-40B4-BE49-F238E27FC236}">
                <a16:creationId xmlns:a16="http://schemas.microsoft.com/office/drawing/2014/main" id="{C1AED140-FF81-FDBC-4941-08BDB46DA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148" y="1796871"/>
            <a:ext cx="2850194" cy="5055828"/>
          </a:xfrm>
        </p:spPr>
      </p:pic>
      <p:pic>
        <p:nvPicPr>
          <p:cNvPr id="3" name="Picture 4" descr="A black circle with a red dot&#10;&#10;Description automatically generated">
            <a:extLst>
              <a:ext uri="{FF2B5EF4-FFF2-40B4-BE49-F238E27FC236}">
                <a16:creationId xmlns:a16="http://schemas.microsoft.com/office/drawing/2014/main" id="{0587C2CC-EC14-F628-8E69-9676DD660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47" y="1707958"/>
            <a:ext cx="5388633" cy="44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95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graph showing a speed of speed&#10;&#10;Description automatically generated">
            <a:extLst>
              <a:ext uri="{FF2B5EF4-FFF2-40B4-BE49-F238E27FC236}">
                <a16:creationId xmlns:a16="http://schemas.microsoft.com/office/drawing/2014/main" id="{72B2BFE9-AD01-5707-1811-1D09409A4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406" y="1713497"/>
            <a:ext cx="8288547" cy="51363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592AC2-2FE4-C55D-8300-D7E71CCE829F}"/>
              </a:ext>
            </a:extLst>
          </p:cNvPr>
          <p:cNvSpPr txBox="1"/>
          <p:nvPr/>
        </p:nvSpPr>
        <p:spPr>
          <a:xfrm>
            <a:off x="3025779" y="519545"/>
            <a:ext cx="52575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Calibri"/>
                <a:cs typeface="Calibri"/>
              </a:rPr>
              <a:t>Aluminum Fin simulations </a:t>
            </a:r>
          </a:p>
        </p:txBody>
      </p:sp>
    </p:spTree>
    <p:extLst>
      <p:ext uri="{BB962C8B-B14F-4D97-AF65-F5344CB8AC3E}">
        <p14:creationId xmlns:p14="http://schemas.microsoft.com/office/powerpoint/2010/main" val="1893900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85D1-8C98-B150-2CB7-67E47F3D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68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Design process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7DC033-37C6-F181-0958-2163CF1E841E}"/>
              </a:ext>
            </a:extLst>
          </p:cNvPr>
          <p:cNvSpPr txBox="1"/>
          <p:nvPr/>
        </p:nvSpPr>
        <p:spPr>
          <a:xfrm>
            <a:off x="8069292" y="2040278"/>
            <a:ext cx="3446318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 dirty="0">
                <a:ea typeface="Calibri"/>
                <a:cs typeface="Calibri"/>
              </a:rPr>
              <a:t>We ran simulations on open rocket software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 dirty="0">
                <a:ea typeface="Calibri"/>
                <a:cs typeface="Calibri"/>
              </a:rPr>
              <a:t>The final fin design was the trapezoidal  section shown</a:t>
            </a:r>
          </a:p>
          <a:p>
            <a:endParaRPr lang="en-US" dirty="0">
              <a:ea typeface="Calibri"/>
              <a:cs typeface="Calibri"/>
            </a:endParaRPr>
          </a:p>
        </p:txBody>
      </p:sp>
      <p:pic>
        <p:nvPicPr>
          <p:cNvPr id="3" name="Picture 4" descr="A paper with lines and numbers&#10;&#10;Description automatically generated">
            <a:extLst>
              <a:ext uri="{FF2B5EF4-FFF2-40B4-BE49-F238E27FC236}">
                <a16:creationId xmlns:a16="http://schemas.microsoft.com/office/drawing/2014/main" id="{BA080DCA-A462-716B-2981-A981F648A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241847" y="3743"/>
            <a:ext cx="5621367" cy="809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47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85D1-8C98-B150-2CB7-67E47F3D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97902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        Fin cutting</a:t>
            </a:r>
          </a:p>
        </p:txBody>
      </p:sp>
      <p:pic>
        <p:nvPicPr>
          <p:cNvPr id="3" name="Picture 3" descr="A person&amp;#39;s hands on a machine&#10;&#10;Description automatically generated">
            <a:extLst>
              <a:ext uri="{FF2B5EF4-FFF2-40B4-BE49-F238E27FC236}">
                <a16:creationId xmlns:a16="http://schemas.microsoft.com/office/drawing/2014/main" id="{937886CA-7AB9-8A94-D7E7-95B708A93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149" y="1710606"/>
            <a:ext cx="2850193" cy="5142091"/>
          </a:xfrm>
        </p:spPr>
      </p:pic>
      <p:pic>
        <p:nvPicPr>
          <p:cNvPr id="4" name="Picture 4" descr="A person&amp;#39;s hands on a machine&#10;&#10;Description automatically generated">
            <a:extLst>
              <a:ext uri="{FF2B5EF4-FFF2-40B4-BE49-F238E27FC236}">
                <a16:creationId xmlns:a16="http://schemas.microsoft.com/office/drawing/2014/main" id="{21728D5B-5478-FC8C-86E3-46C197EAD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79" y="1702279"/>
            <a:ext cx="2932800" cy="513559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DB9B252-58AE-991E-9F46-07476F0EEAA1}"/>
              </a:ext>
            </a:extLst>
          </p:cNvPr>
          <p:cNvSpPr txBox="1">
            <a:spLocks/>
          </p:cNvSpPr>
          <p:nvPr/>
        </p:nvSpPr>
        <p:spPr>
          <a:xfrm>
            <a:off x="6626524" y="287487"/>
            <a:ext cx="54979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Calibri Light"/>
              </a:rPr>
              <a:t>         Cut fins</a:t>
            </a:r>
            <a:endParaRPr lang="en-US" dirty="0"/>
          </a:p>
        </p:txBody>
      </p:sp>
      <p:pic>
        <p:nvPicPr>
          <p:cNvPr id="7" name="Picture 7" descr="A group of metal pieces on a white surface&#10;&#10;Description automatically generated">
            <a:extLst>
              <a:ext uri="{FF2B5EF4-FFF2-40B4-BE49-F238E27FC236}">
                <a16:creationId xmlns:a16="http://schemas.microsoft.com/office/drawing/2014/main" id="{CFE2F152-C193-C728-256A-40043CD77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1052" y="1702279"/>
            <a:ext cx="2918423" cy="513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6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80C3-E82E-E84C-C2E4-23AF217D5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558" y="569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cs typeface="Calibri Light"/>
              </a:rPr>
              <a:t>Fabrication and placement of fiber glass fin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4" descr="A hand in glove painting a piece of wood&#10;&#10;Description automatically generated">
            <a:extLst>
              <a:ext uri="{FF2B5EF4-FFF2-40B4-BE49-F238E27FC236}">
                <a16:creationId xmlns:a16="http://schemas.microsoft.com/office/drawing/2014/main" id="{6BC98965-BCC5-5048-ED34-1E083FB6A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551" y="1293663"/>
            <a:ext cx="4169276" cy="5559035"/>
          </a:xfrm>
        </p:spPr>
      </p:pic>
    </p:spTree>
    <p:extLst>
      <p:ext uri="{BB962C8B-B14F-4D97-AF65-F5344CB8AC3E}">
        <p14:creationId xmlns:p14="http://schemas.microsoft.com/office/powerpoint/2010/main" val="13885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AA2B-4DCC-ECF9-C1BB-FC59FA90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Fin placing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F011-26A4-B643-96CF-6F0E87BB2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4" y="1825625"/>
            <a:ext cx="12183372" cy="50270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1mm groves were made on the fiber glass frame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The airframe is placed on the alignment jig</a:t>
            </a:r>
          </a:p>
          <a:p>
            <a:pPr marL="514350" indent="-514350">
              <a:buAutoNum type="arabicPeriod"/>
            </a:pPr>
            <a:endParaRPr lang="en-US" dirty="0"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4" name="Picture 4" descr="A person using a tool to cut a piece of wood&#10;&#10;Description automatically generated">
            <a:extLst>
              <a:ext uri="{FF2B5EF4-FFF2-40B4-BE49-F238E27FC236}">
                <a16:creationId xmlns:a16="http://schemas.microsoft.com/office/drawing/2014/main" id="{30B442B6-961C-61BB-8059-3D956424A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55" y="2901890"/>
            <a:ext cx="6970143" cy="395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78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AIRFRAME TEAM  WEEK 9 PROGRESS REPORT</vt:lpstr>
      <vt:lpstr>PowerPoint Presentation</vt:lpstr>
      <vt:lpstr>secondary objectives</vt:lpstr>
      <vt:lpstr>Fabrication and design of aluminum fin</vt:lpstr>
      <vt:lpstr>PowerPoint Presentation</vt:lpstr>
      <vt:lpstr>Design process</vt:lpstr>
      <vt:lpstr>        Fin cutting</vt:lpstr>
      <vt:lpstr>Fabrication and placement of fiber glass fin</vt:lpstr>
      <vt:lpstr>Fin placing process</vt:lpstr>
      <vt:lpstr>PowerPoint Presentation</vt:lpstr>
      <vt:lpstr>PowerPoint Presentation</vt:lpstr>
      <vt:lpstr>Fiber glass frame with all fins placed</vt:lpstr>
      <vt:lpstr>Parachute shock cord test</vt:lpstr>
      <vt:lpstr>        2.5kg </vt:lpstr>
      <vt:lpstr>observations</vt:lpstr>
      <vt:lpstr>PowerPoint Presentation</vt:lpstr>
      <vt:lpstr>Next week's objectives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481</cp:revision>
  <dcterms:created xsi:type="dcterms:W3CDTF">2023-07-06T14:50:31Z</dcterms:created>
  <dcterms:modified xsi:type="dcterms:W3CDTF">2023-07-07T05:53:48Z</dcterms:modified>
</cp:coreProperties>
</file>